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98CD980-3099-42AB-A7B0-BE8E1981B605}">
          <p14:sldIdLst>
            <p14:sldId id="256"/>
            <p14:sldId id="260"/>
            <p14:sldId id="257"/>
            <p14:sldId id="258"/>
            <p14:sldId id="261"/>
            <p14:sldId id="262"/>
            <p14:sldId id="263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>
        <p:scale>
          <a:sx n="66" d="100"/>
          <a:sy n="66" d="100"/>
        </p:scale>
        <p:origin x="2028" y="1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van Bonsignori" userId="3aebcb1eaa87f5bd" providerId="LiveId" clId="{F546A47F-1957-4DF3-BADE-57FA6EF49253}"/>
    <pc:docChg chg="undo redo custSel addSld delSld modSld delSection">
      <pc:chgData name="Evan Bonsignori" userId="3aebcb1eaa87f5bd" providerId="LiveId" clId="{F546A47F-1957-4DF3-BADE-57FA6EF49253}" dt="2017-10-12T18:24:07.081" v="1142" actId="14100"/>
      <pc:docMkLst>
        <pc:docMk/>
      </pc:docMkLst>
      <pc:sldChg chg="modSp setBg">
        <pc:chgData name="Evan Bonsignori" userId="3aebcb1eaa87f5bd" providerId="LiveId" clId="{F546A47F-1957-4DF3-BADE-57FA6EF49253}" dt="2017-10-12T17:47:54.147" v="110"/>
        <pc:sldMkLst>
          <pc:docMk/>
          <pc:sldMk cId="4255982530" sldId="256"/>
        </pc:sldMkLst>
        <pc:spChg chg="mod">
          <ac:chgData name="Evan Bonsignori" userId="3aebcb1eaa87f5bd" providerId="LiveId" clId="{F546A47F-1957-4DF3-BADE-57FA6EF49253}" dt="2017-10-12T17:47:03.160" v="58" actId="17032"/>
          <ac:spMkLst>
            <pc:docMk/>
            <pc:sldMk cId="4255982530" sldId="256"/>
            <ac:spMk id="2" creationId="{3ED32C8A-BA16-4B19-A910-19C81D42FD55}"/>
          </ac:spMkLst>
        </pc:spChg>
        <pc:spChg chg="mod">
          <ac:chgData name="Evan Bonsignori" userId="3aebcb1eaa87f5bd" providerId="LiveId" clId="{F546A47F-1957-4DF3-BADE-57FA6EF49253}" dt="2017-10-12T17:47:04.016" v="60" actId="17032"/>
          <ac:spMkLst>
            <pc:docMk/>
            <pc:sldMk cId="4255982530" sldId="256"/>
            <ac:spMk id="4" creationId="{7D5FA5CD-C5B9-49BA-AC64-57F580C98534}"/>
          </ac:spMkLst>
        </pc:spChg>
        <pc:picChg chg="mod">
          <ac:chgData name="Evan Bonsignori" userId="3aebcb1eaa87f5bd" providerId="LiveId" clId="{F546A47F-1957-4DF3-BADE-57FA6EF49253}" dt="2017-10-12T17:45:55.181" v="52" actId="14100"/>
          <ac:picMkLst>
            <pc:docMk/>
            <pc:sldMk cId="4255982530" sldId="256"/>
            <ac:picMk id="19" creationId="{A6077099-2D57-4609-A449-6F2140137858}"/>
          </ac:picMkLst>
        </pc:picChg>
      </pc:sldChg>
      <pc:sldChg chg="modSp">
        <pc:chgData name="Evan Bonsignori" userId="3aebcb1eaa87f5bd" providerId="LiveId" clId="{F546A47F-1957-4DF3-BADE-57FA6EF49253}" dt="2017-10-12T17:59:22.088" v="376" actId="14100"/>
        <pc:sldMkLst>
          <pc:docMk/>
          <pc:sldMk cId="906340610" sldId="257"/>
        </pc:sldMkLst>
        <pc:spChg chg="mod">
          <ac:chgData name="Evan Bonsignori" userId="3aebcb1eaa87f5bd" providerId="LiveId" clId="{F546A47F-1957-4DF3-BADE-57FA6EF49253}" dt="2017-10-12T17:58:54.382" v="371"/>
          <ac:spMkLst>
            <pc:docMk/>
            <pc:sldMk cId="906340610" sldId="257"/>
            <ac:spMk id="2" creationId="{3ED32C8A-BA16-4B19-A910-19C81D42FD55}"/>
          </ac:spMkLst>
        </pc:spChg>
        <pc:spChg chg="mod">
          <ac:chgData name="Evan Bonsignori" userId="3aebcb1eaa87f5bd" providerId="LiveId" clId="{F546A47F-1957-4DF3-BADE-57FA6EF49253}" dt="2017-10-12T17:59:22.088" v="376" actId="14100"/>
          <ac:spMkLst>
            <pc:docMk/>
            <pc:sldMk cId="906340610" sldId="257"/>
            <ac:spMk id="10" creationId="{D200365A-519C-4128-BBD8-B0EB3BF980D7}"/>
          </ac:spMkLst>
        </pc:spChg>
        <pc:spChg chg="mod">
          <ac:chgData name="Evan Bonsignori" userId="3aebcb1eaa87f5bd" providerId="LiveId" clId="{F546A47F-1957-4DF3-BADE-57FA6EF49253}" dt="2017-10-12T17:59:18.693" v="375" actId="14100"/>
          <ac:spMkLst>
            <pc:docMk/>
            <pc:sldMk cId="906340610" sldId="257"/>
            <ac:spMk id="11" creationId="{1EBD31D2-0ABD-49BB-8658-5B52CE4FC4C5}"/>
          </ac:spMkLst>
        </pc:spChg>
        <pc:picChg chg="mod">
          <ac:chgData name="Evan Bonsignori" userId="3aebcb1eaa87f5bd" providerId="LiveId" clId="{F546A47F-1957-4DF3-BADE-57FA6EF49253}" dt="2017-10-12T17:59:07.259" v="373"/>
          <ac:picMkLst>
            <pc:docMk/>
            <pc:sldMk cId="906340610" sldId="257"/>
            <ac:picMk id="7" creationId="{D975A50C-4F6D-4826-B209-66D1A6D2B3B6}"/>
          </ac:picMkLst>
        </pc:picChg>
        <pc:picChg chg="mod">
          <ac:chgData name="Evan Bonsignori" userId="3aebcb1eaa87f5bd" providerId="LiveId" clId="{F546A47F-1957-4DF3-BADE-57FA6EF49253}" dt="2017-10-12T17:53:46.485" v="234" actId="1076"/>
          <ac:picMkLst>
            <pc:docMk/>
            <pc:sldMk cId="906340610" sldId="257"/>
            <ac:picMk id="9" creationId="{068D8519-563A-44F3-B630-DE51475AA399}"/>
          </ac:picMkLst>
        </pc:picChg>
      </pc:sldChg>
      <pc:sldChg chg="modSp">
        <pc:chgData name="Evan Bonsignori" userId="3aebcb1eaa87f5bd" providerId="LiveId" clId="{F546A47F-1957-4DF3-BADE-57FA6EF49253}" dt="2017-10-12T18:00:08.142" v="393" actId="1076"/>
        <pc:sldMkLst>
          <pc:docMk/>
          <pc:sldMk cId="243447211" sldId="258"/>
        </pc:sldMkLst>
        <pc:spChg chg="mod">
          <ac:chgData name="Evan Bonsignori" userId="3aebcb1eaa87f5bd" providerId="LiveId" clId="{F546A47F-1957-4DF3-BADE-57FA6EF49253}" dt="2017-10-12T18:00:04.936" v="392" actId="403"/>
          <ac:spMkLst>
            <pc:docMk/>
            <pc:sldMk cId="243447211" sldId="258"/>
            <ac:spMk id="2" creationId="{3ED32C8A-BA16-4B19-A910-19C81D42FD55}"/>
          </ac:spMkLst>
        </pc:spChg>
        <pc:picChg chg="mod">
          <ac:chgData name="Evan Bonsignori" userId="3aebcb1eaa87f5bd" providerId="LiveId" clId="{F546A47F-1957-4DF3-BADE-57FA6EF49253}" dt="2017-10-12T18:00:08.142" v="393" actId="1076"/>
          <ac:picMkLst>
            <pc:docMk/>
            <pc:sldMk cId="243447211" sldId="258"/>
            <ac:picMk id="2050" creationId="{554E94BD-5409-4350-86AB-E0DC2211D487}"/>
          </ac:picMkLst>
        </pc:picChg>
      </pc:sldChg>
      <pc:sldChg chg="addSp delSp modSp del">
        <pc:chgData name="Evan Bonsignori" userId="3aebcb1eaa87f5bd" providerId="LiveId" clId="{F546A47F-1957-4DF3-BADE-57FA6EF49253}" dt="2017-10-12T17:49:36.701" v="119" actId="2696"/>
        <pc:sldMkLst>
          <pc:docMk/>
          <pc:sldMk cId="2634451410" sldId="259"/>
        </pc:sldMkLst>
        <pc:spChg chg="del">
          <ac:chgData name="Evan Bonsignori" userId="3aebcb1eaa87f5bd" providerId="LiveId" clId="{F546A47F-1957-4DF3-BADE-57FA6EF49253}" dt="2017-10-12T17:48:14.225" v="111" actId="478"/>
          <ac:spMkLst>
            <pc:docMk/>
            <pc:sldMk cId="2634451410" sldId="259"/>
            <ac:spMk id="2" creationId="{256B5D3B-4A80-4733-AAEA-FF8EE7DBA266}"/>
          </ac:spMkLst>
        </pc:spChg>
        <pc:spChg chg="del mod">
          <ac:chgData name="Evan Bonsignori" userId="3aebcb1eaa87f5bd" providerId="LiveId" clId="{F546A47F-1957-4DF3-BADE-57FA6EF49253}" dt="2017-10-12T17:49:32.987" v="118"/>
          <ac:spMkLst>
            <pc:docMk/>
            <pc:sldMk cId="2634451410" sldId="259"/>
            <ac:spMk id="5" creationId="{9F142E1F-BCF1-4475-AF85-41490BA90365}"/>
          </ac:spMkLst>
        </pc:spChg>
        <pc:spChg chg="add mod">
          <ac:chgData name="Evan Bonsignori" userId="3aebcb1eaa87f5bd" providerId="LiveId" clId="{F546A47F-1957-4DF3-BADE-57FA6EF49253}" dt="2017-10-12T17:49:32.987" v="118"/>
          <ac:spMkLst>
            <pc:docMk/>
            <pc:sldMk cId="2634451410" sldId="259"/>
            <ac:spMk id="7" creationId="{6C67B3E6-A0D3-4B9B-B82C-533AE7B1010C}"/>
          </ac:spMkLst>
        </pc:spChg>
        <pc:picChg chg="add del">
          <ac:chgData name="Evan Bonsignori" userId="3aebcb1eaa87f5bd" providerId="LiveId" clId="{F546A47F-1957-4DF3-BADE-57FA6EF49253}" dt="2017-10-12T17:49:12.905" v="113"/>
          <ac:picMkLst>
            <pc:docMk/>
            <pc:sldMk cId="2634451410" sldId="259"/>
            <ac:picMk id="6" creationId="{2049AD53-5438-4DF3-A3D0-6B79C9713CEB}"/>
          </ac:picMkLst>
        </pc:picChg>
      </pc:sldChg>
      <pc:sldChg chg="addSp delSp modSp add">
        <pc:chgData name="Evan Bonsignori" userId="3aebcb1eaa87f5bd" providerId="LiveId" clId="{F546A47F-1957-4DF3-BADE-57FA6EF49253}" dt="2017-10-12T17:58:47.621" v="370"/>
        <pc:sldMkLst>
          <pc:docMk/>
          <pc:sldMk cId="2881891310" sldId="260"/>
        </pc:sldMkLst>
        <pc:spChg chg="mod">
          <ac:chgData name="Evan Bonsignori" userId="3aebcb1eaa87f5bd" providerId="LiveId" clId="{F546A47F-1957-4DF3-BADE-57FA6EF49253}" dt="2017-10-12T17:58:47.621" v="370"/>
          <ac:spMkLst>
            <pc:docMk/>
            <pc:sldMk cId="2881891310" sldId="260"/>
            <ac:spMk id="2" creationId="{3ED32C8A-BA16-4B19-A910-19C81D42FD55}"/>
          </ac:spMkLst>
        </pc:spChg>
        <pc:spChg chg="add mod">
          <ac:chgData name="Evan Bonsignori" userId="3aebcb1eaa87f5bd" providerId="LiveId" clId="{F546A47F-1957-4DF3-BADE-57FA6EF49253}" dt="2017-10-12T17:58:39.714" v="368"/>
          <ac:spMkLst>
            <pc:docMk/>
            <pc:sldMk cId="2881891310" sldId="260"/>
            <ac:spMk id="8" creationId="{43B2379D-3B97-4654-BCB3-3A372F1BD330}"/>
          </ac:spMkLst>
        </pc:spChg>
        <pc:spChg chg="del">
          <ac:chgData name="Evan Bonsignori" userId="3aebcb1eaa87f5bd" providerId="LiveId" clId="{F546A47F-1957-4DF3-BADE-57FA6EF49253}" dt="2017-10-12T17:49:49.480" v="142" actId="478"/>
          <ac:spMkLst>
            <pc:docMk/>
            <pc:sldMk cId="2881891310" sldId="260"/>
            <ac:spMk id="10" creationId="{D200365A-519C-4128-BBD8-B0EB3BF980D7}"/>
          </ac:spMkLst>
        </pc:spChg>
        <pc:spChg chg="del mod">
          <ac:chgData name="Evan Bonsignori" userId="3aebcb1eaa87f5bd" providerId="LiveId" clId="{F546A47F-1957-4DF3-BADE-57FA6EF49253}" dt="2017-10-12T17:49:50.497" v="144" actId="478"/>
          <ac:spMkLst>
            <pc:docMk/>
            <pc:sldMk cId="2881891310" sldId="260"/>
            <ac:spMk id="11" creationId="{1EBD31D2-0ABD-49BB-8658-5B52CE4FC4C5}"/>
          </ac:spMkLst>
        </pc:spChg>
        <pc:picChg chg="del">
          <ac:chgData name="Evan Bonsignori" userId="3aebcb1eaa87f5bd" providerId="LiveId" clId="{F546A47F-1957-4DF3-BADE-57FA6EF49253}" dt="2017-10-12T17:49:48.991" v="141" actId="478"/>
          <ac:picMkLst>
            <pc:docMk/>
            <pc:sldMk cId="2881891310" sldId="260"/>
            <ac:picMk id="7" creationId="{D975A50C-4F6D-4826-B209-66D1A6D2B3B6}"/>
          </ac:picMkLst>
        </pc:picChg>
        <pc:picChg chg="del">
          <ac:chgData name="Evan Bonsignori" userId="3aebcb1eaa87f5bd" providerId="LiveId" clId="{F546A47F-1957-4DF3-BADE-57FA6EF49253}" dt="2017-10-12T17:49:48.673" v="140" actId="478"/>
          <ac:picMkLst>
            <pc:docMk/>
            <pc:sldMk cId="2881891310" sldId="260"/>
            <ac:picMk id="9" creationId="{068D8519-563A-44F3-B630-DE51475AA399}"/>
          </ac:picMkLst>
        </pc:picChg>
      </pc:sldChg>
      <pc:sldChg chg="addSp delSp modSp add">
        <pc:chgData name="Evan Bonsignori" userId="3aebcb1eaa87f5bd" providerId="LiveId" clId="{F546A47F-1957-4DF3-BADE-57FA6EF49253}" dt="2017-10-12T18:00:20.896" v="402" actId="403"/>
        <pc:sldMkLst>
          <pc:docMk/>
          <pc:sldMk cId="2036394633" sldId="261"/>
        </pc:sldMkLst>
        <pc:spChg chg="mod">
          <ac:chgData name="Evan Bonsignori" userId="3aebcb1eaa87f5bd" providerId="LiveId" clId="{F546A47F-1957-4DF3-BADE-57FA6EF49253}" dt="2017-10-12T18:00:20.896" v="402" actId="403"/>
          <ac:spMkLst>
            <pc:docMk/>
            <pc:sldMk cId="2036394633" sldId="261"/>
            <ac:spMk id="2" creationId="{3ED32C8A-BA16-4B19-A910-19C81D42FD55}"/>
          </ac:spMkLst>
        </pc:spChg>
        <pc:spChg chg="del mod">
          <ac:chgData name="Evan Bonsignori" userId="3aebcb1eaa87f5bd" providerId="LiveId" clId="{F546A47F-1957-4DF3-BADE-57FA6EF49253}" dt="2017-10-12T17:55:18.640" v="276" actId="478"/>
          <ac:spMkLst>
            <pc:docMk/>
            <pc:sldMk cId="2036394633" sldId="261"/>
            <ac:spMk id="8" creationId="{43B2379D-3B97-4654-BCB3-3A372F1BD330}"/>
          </ac:spMkLst>
        </pc:spChg>
        <pc:picChg chg="add mod">
          <ac:chgData name="Evan Bonsignori" userId="3aebcb1eaa87f5bd" providerId="LiveId" clId="{F546A47F-1957-4DF3-BADE-57FA6EF49253}" dt="2017-10-12T17:56:27.368" v="294" actId="1076"/>
          <ac:picMkLst>
            <pc:docMk/>
            <pc:sldMk cId="2036394633" sldId="261"/>
            <ac:picMk id="4098" creationId="{A0FF1FB9-FC0D-417E-9548-73508E23DF1E}"/>
          </ac:picMkLst>
        </pc:picChg>
      </pc:sldChg>
      <pc:sldChg chg="addSp delSp modSp add">
        <pc:chgData name="Evan Bonsignori" userId="3aebcb1eaa87f5bd" providerId="LiveId" clId="{F546A47F-1957-4DF3-BADE-57FA6EF49253}" dt="2017-10-12T18:20:33.952" v="1043" actId="113"/>
        <pc:sldMkLst>
          <pc:docMk/>
          <pc:sldMk cId="154791762" sldId="262"/>
        </pc:sldMkLst>
        <pc:spChg chg="add del mod">
          <ac:chgData name="Evan Bonsignori" userId="3aebcb1eaa87f5bd" providerId="LiveId" clId="{F546A47F-1957-4DF3-BADE-57FA6EF49253}" dt="2017-10-12T18:07:56.429" v="826" actId="1076"/>
          <ac:spMkLst>
            <pc:docMk/>
            <pc:sldMk cId="154791762" sldId="262"/>
            <ac:spMk id="2" creationId="{4A866345-E582-4B3B-B7CF-DEC5DEB5EAA4}"/>
          </ac:spMkLst>
        </pc:spChg>
        <pc:spChg chg="add del mod">
          <ac:chgData name="Evan Bonsignori" userId="3aebcb1eaa87f5bd" providerId="LiveId" clId="{F546A47F-1957-4DF3-BADE-57FA6EF49253}" dt="2017-10-12T18:00:57.713" v="410" actId="478"/>
          <ac:spMkLst>
            <pc:docMk/>
            <pc:sldMk cId="154791762" sldId="262"/>
            <ac:spMk id="3" creationId="{D97B786C-9C73-4349-9D1F-B9DB83C5406D}"/>
          </ac:spMkLst>
        </pc:spChg>
        <pc:spChg chg="add mod">
          <ac:chgData name="Evan Bonsignori" userId="3aebcb1eaa87f5bd" providerId="LiveId" clId="{F546A47F-1957-4DF3-BADE-57FA6EF49253}" dt="2017-10-12T18:20:33.952" v="1043" actId="113"/>
          <ac:spMkLst>
            <pc:docMk/>
            <pc:sldMk cId="154791762" sldId="262"/>
            <ac:spMk id="6" creationId="{8C2AF4CE-5CB7-49BC-AC44-3CDAB4BE04F1}"/>
          </ac:spMkLst>
        </pc:spChg>
        <pc:picChg chg="add mod">
          <ac:chgData name="Evan Bonsignori" userId="3aebcb1eaa87f5bd" providerId="LiveId" clId="{F546A47F-1957-4DF3-BADE-57FA6EF49253}" dt="2017-10-12T18:04:36.118" v="526" actId="14100"/>
          <ac:picMkLst>
            <pc:docMk/>
            <pc:sldMk cId="154791762" sldId="262"/>
            <ac:picMk id="5" creationId="{ACCC9C8F-B041-483F-A512-181C56A6EEA6}"/>
          </ac:picMkLst>
        </pc:picChg>
      </pc:sldChg>
      <pc:sldChg chg="addSp delSp modSp add">
        <pc:chgData name="Evan Bonsignori" userId="3aebcb1eaa87f5bd" providerId="LiveId" clId="{F546A47F-1957-4DF3-BADE-57FA6EF49253}" dt="2017-10-12T18:23:51.004" v="1137" actId="1076"/>
        <pc:sldMkLst>
          <pc:docMk/>
          <pc:sldMk cId="2106875608" sldId="263"/>
        </pc:sldMkLst>
        <pc:spChg chg="del mod">
          <ac:chgData name="Evan Bonsignori" userId="3aebcb1eaa87f5bd" providerId="LiveId" clId="{F546A47F-1957-4DF3-BADE-57FA6EF49253}" dt="2017-10-12T18:08:31.546" v="847" actId="478"/>
          <ac:spMkLst>
            <pc:docMk/>
            <pc:sldMk cId="2106875608" sldId="263"/>
            <ac:spMk id="2" creationId="{4A866345-E582-4B3B-B7CF-DEC5DEB5EAA4}"/>
          </ac:spMkLst>
        </pc:spChg>
        <pc:spChg chg="add del mod">
          <ac:chgData name="Evan Bonsignori" userId="3aebcb1eaa87f5bd" providerId="LiveId" clId="{F546A47F-1957-4DF3-BADE-57FA6EF49253}" dt="2017-10-12T18:08:33.937" v="849" actId="478"/>
          <ac:spMkLst>
            <pc:docMk/>
            <pc:sldMk cId="2106875608" sldId="263"/>
            <ac:spMk id="4" creationId="{608C91FC-156C-4A2A-8508-48AF59565511}"/>
          </ac:spMkLst>
        </pc:spChg>
        <pc:spChg chg="del">
          <ac:chgData name="Evan Bonsignori" userId="3aebcb1eaa87f5bd" providerId="LiveId" clId="{F546A47F-1957-4DF3-BADE-57FA6EF49253}" dt="2017-10-12T18:08:29.474" v="845" actId="478"/>
          <ac:spMkLst>
            <pc:docMk/>
            <pc:sldMk cId="2106875608" sldId="263"/>
            <ac:spMk id="6" creationId="{8C2AF4CE-5CB7-49BC-AC44-3CDAB4BE04F1}"/>
          </ac:spMkLst>
        </pc:spChg>
        <pc:spChg chg="add del">
          <ac:chgData name="Evan Bonsignori" userId="3aebcb1eaa87f5bd" providerId="LiveId" clId="{F546A47F-1957-4DF3-BADE-57FA6EF49253}" dt="2017-10-12T18:09:31.038" v="857"/>
          <ac:spMkLst>
            <pc:docMk/>
            <pc:sldMk cId="2106875608" sldId="263"/>
            <ac:spMk id="10" creationId="{7BCD7A9F-02CA-409F-A3CB-2B71B5D85383}"/>
          </ac:spMkLst>
        </pc:spChg>
        <pc:spChg chg="add del">
          <ac:chgData name="Evan Bonsignori" userId="3aebcb1eaa87f5bd" providerId="LiveId" clId="{F546A47F-1957-4DF3-BADE-57FA6EF49253}" dt="2017-10-12T18:09:31.038" v="857"/>
          <ac:spMkLst>
            <pc:docMk/>
            <pc:sldMk cId="2106875608" sldId="263"/>
            <ac:spMk id="11" creationId="{8458FDFB-9AE6-4E08-8DB8-0FBD60C02A6C}"/>
          </ac:spMkLst>
        </pc:spChg>
        <pc:spChg chg="add del">
          <ac:chgData name="Evan Bonsignori" userId="3aebcb1eaa87f5bd" providerId="LiveId" clId="{F546A47F-1957-4DF3-BADE-57FA6EF49253}" dt="2017-10-12T18:09:31.038" v="857"/>
          <ac:spMkLst>
            <pc:docMk/>
            <pc:sldMk cId="2106875608" sldId="263"/>
            <ac:spMk id="12" creationId="{B1EABA15-8A77-423B-AB1A-15018F3FD1A5}"/>
          </ac:spMkLst>
        </pc:spChg>
        <pc:spChg chg="add del">
          <ac:chgData name="Evan Bonsignori" userId="3aebcb1eaa87f5bd" providerId="LiveId" clId="{F546A47F-1957-4DF3-BADE-57FA6EF49253}" dt="2017-10-12T18:09:43.482" v="879" actId="478"/>
          <ac:spMkLst>
            <pc:docMk/>
            <pc:sldMk cId="2106875608" sldId="263"/>
            <ac:spMk id="14" creationId="{574D8CE0-D31D-44D1-AEF0-2C2790BC20B9}"/>
          </ac:spMkLst>
        </pc:spChg>
        <pc:spChg chg="add del">
          <ac:chgData name="Evan Bonsignori" userId="3aebcb1eaa87f5bd" providerId="LiveId" clId="{F546A47F-1957-4DF3-BADE-57FA6EF49253}" dt="2017-10-12T18:09:43.482" v="879" actId="478"/>
          <ac:spMkLst>
            <pc:docMk/>
            <pc:sldMk cId="2106875608" sldId="263"/>
            <ac:spMk id="15" creationId="{0BC32B8C-0FEC-41FD-8F6B-F2F276036F6E}"/>
          </ac:spMkLst>
        </pc:spChg>
        <pc:spChg chg="add del">
          <ac:chgData name="Evan Bonsignori" userId="3aebcb1eaa87f5bd" providerId="LiveId" clId="{F546A47F-1957-4DF3-BADE-57FA6EF49253}" dt="2017-10-12T18:09:43.482" v="879" actId="478"/>
          <ac:spMkLst>
            <pc:docMk/>
            <pc:sldMk cId="2106875608" sldId="263"/>
            <ac:spMk id="16" creationId="{B17B7DA4-2E0F-4D03-8699-557E70F8C8E3}"/>
          </ac:spMkLst>
        </pc:spChg>
        <pc:spChg chg="add del">
          <ac:chgData name="Evan Bonsignori" userId="3aebcb1eaa87f5bd" providerId="LiveId" clId="{F546A47F-1957-4DF3-BADE-57FA6EF49253}" dt="2017-10-12T18:09:58.202" v="883"/>
          <ac:spMkLst>
            <pc:docMk/>
            <pc:sldMk cId="2106875608" sldId="263"/>
            <ac:spMk id="18" creationId="{A196A151-FA84-4C99-8530-91D9A448E6A5}"/>
          </ac:spMkLst>
        </pc:spChg>
        <pc:spChg chg="add del">
          <ac:chgData name="Evan Bonsignori" userId="3aebcb1eaa87f5bd" providerId="LiveId" clId="{F546A47F-1957-4DF3-BADE-57FA6EF49253}" dt="2017-10-12T18:09:58.202" v="883"/>
          <ac:spMkLst>
            <pc:docMk/>
            <pc:sldMk cId="2106875608" sldId="263"/>
            <ac:spMk id="19" creationId="{C2935897-A5F5-4AB5-8A9B-451DA1EF17F5}"/>
          </ac:spMkLst>
        </pc:spChg>
        <pc:spChg chg="add del">
          <ac:chgData name="Evan Bonsignori" userId="3aebcb1eaa87f5bd" providerId="LiveId" clId="{F546A47F-1957-4DF3-BADE-57FA6EF49253}" dt="2017-10-12T18:09:58.202" v="883"/>
          <ac:spMkLst>
            <pc:docMk/>
            <pc:sldMk cId="2106875608" sldId="263"/>
            <ac:spMk id="20" creationId="{622669DD-734E-42FD-AF0F-71CC67D9703F}"/>
          </ac:spMkLst>
        </pc:spChg>
        <pc:spChg chg="add del mod">
          <ac:chgData name="Evan Bonsignori" userId="3aebcb1eaa87f5bd" providerId="LiveId" clId="{F546A47F-1957-4DF3-BADE-57FA6EF49253}" dt="2017-10-12T18:10:32.395" v="894"/>
          <ac:spMkLst>
            <pc:docMk/>
            <pc:sldMk cId="2106875608" sldId="263"/>
            <ac:spMk id="23" creationId="{C4838710-FB14-4166-A784-2212936FFA96}"/>
          </ac:spMkLst>
        </pc:spChg>
        <pc:spChg chg="add del mod">
          <ac:chgData name="Evan Bonsignori" userId="3aebcb1eaa87f5bd" providerId="LiveId" clId="{F546A47F-1957-4DF3-BADE-57FA6EF49253}" dt="2017-10-12T18:10:32.395" v="894"/>
          <ac:spMkLst>
            <pc:docMk/>
            <pc:sldMk cId="2106875608" sldId="263"/>
            <ac:spMk id="24" creationId="{955EA9A2-EB1A-434C-9208-14534E7D09BD}"/>
          </ac:spMkLst>
        </pc:spChg>
        <pc:spChg chg="add del mod">
          <ac:chgData name="Evan Bonsignori" userId="3aebcb1eaa87f5bd" providerId="LiveId" clId="{F546A47F-1957-4DF3-BADE-57FA6EF49253}" dt="2017-10-12T18:10:32.395" v="894"/>
          <ac:spMkLst>
            <pc:docMk/>
            <pc:sldMk cId="2106875608" sldId="263"/>
            <ac:spMk id="25" creationId="{FEDCF508-1363-4934-9204-057508AD2EF4}"/>
          </ac:spMkLst>
        </pc:spChg>
        <pc:spChg chg="add del">
          <ac:chgData name="Evan Bonsignori" userId="3aebcb1eaa87f5bd" providerId="LiveId" clId="{F546A47F-1957-4DF3-BADE-57FA6EF49253}" dt="2017-10-12T18:10:50.436" v="914"/>
          <ac:spMkLst>
            <pc:docMk/>
            <pc:sldMk cId="2106875608" sldId="263"/>
            <ac:spMk id="27" creationId="{272754B1-2130-4F36-87BF-357AD01905FD}"/>
          </ac:spMkLst>
        </pc:spChg>
        <pc:spChg chg="add del">
          <ac:chgData name="Evan Bonsignori" userId="3aebcb1eaa87f5bd" providerId="LiveId" clId="{F546A47F-1957-4DF3-BADE-57FA6EF49253}" dt="2017-10-12T18:10:50.436" v="914"/>
          <ac:spMkLst>
            <pc:docMk/>
            <pc:sldMk cId="2106875608" sldId="263"/>
            <ac:spMk id="28" creationId="{3D5875D4-1EEB-48EA-AA0E-1979260470BC}"/>
          </ac:spMkLst>
        </pc:spChg>
        <pc:spChg chg="add del">
          <ac:chgData name="Evan Bonsignori" userId="3aebcb1eaa87f5bd" providerId="LiveId" clId="{F546A47F-1957-4DF3-BADE-57FA6EF49253}" dt="2017-10-12T18:10:50.436" v="914"/>
          <ac:spMkLst>
            <pc:docMk/>
            <pc:sldMk cId="2106875608" sldId="263"/>
            <ac:spMk id="29" creationId="{F7A9248A-BF9F-4C35-9CE5-22A19CDC08A1}"/>
          </ac:spMkLst>
        </pc:spChg>
        <pc:spChg chg="add mod">
          <ac:chgData name="Evan Bonsignori" userId="3aebcb1eaa87f5bd" providerId="LiveId" clId="{F546A47F-1957-4DF3-BADE-57FA6EF49253}" dt="2017-10-12T18:23:48.245" v="1136" actId="1076"/>
          <ac:spMkLst>
            <pc:docMk/>
            <pc:sldMk cId="2106875608" sldId="263"/>
            <ac:spMk id="32" creationId="{1DDC63D4-4699-4760-9B35-608315C3BC36}"/>
          </ac:spMkLst>
        </pc:spChg>
        <pc:graphicFrameChg chg="add del mod modGraphic">
          <ac:chgData name="Evan Bonsignori" userId="3aebcb1eaa87f5bd" providerId="LiveId" clId="{F546A47F-1957-4DF3-BADE-57FA6EF49253}" dt="2017-10-12T18:09:31.038" v="857"/>
          <ac:graphicFrameMkLst>
            <pc:docMk/>
            <pc:sldMk cId="2106875608" sldId="263"/>
            <ac:graphicFrameMk id="9" creationId="{CD6887A1-78FD-4DC1-BBA6-95CAD3C9981B}"/>
          </ac:graphicFrameMkLst>
        </pc:graphicFrameChg>
        <pc:graphicFrameChg chg="add del">
          <ac:chgData name="Evan Bonsignori" userId="3aebcb1eaa87f5bd" providerId="LiveId" clId="{F546A47F-1957-4DF3-BADE-57FA6EF49253}" dt="2017-10-12T18:09:43.482" v="879" actId="478"/>
          <ac:graphicFrameMkLst>
            <pc:docMk/>
            <pc:sldMk cId="2106875608" sldId="263"/>
            <ac:graphicFrameMk id="13" creationId="{34CC5FC9-6304-4933-8BAA-3D13D4B18B97}"/>
          </ac:graphicFrameMkLst>
        </pc:graphicFrameChg>
        <pc:graphicFrameChg chg="add del">
          <ac:chgData name="Evan Bonsignori" userId="3aebcb1eaa87f5bd" providerId="LiveId" clId="{F546A47F-1957-4DF3-BADE-57FA6EF49253}" dt="2017-10-12T18:09:58.202" v="883"/>
          <ac:graphicFrameMkLst>
            <pc:docMk/>
            <pc:sldMk cId="2106875608" sldId="263"/>
            <ac:graphicFrameMk id="17" creationId="{D7791D7B-CE80-432D-BE92-77C7C44610CF}"/>
          </ac:graphicFrameMkLst>
        </pc:graphicFrameChg>
        <pc:graphicFrameChg chg="add del mod modGraphic">
          <ac:chgData name="Evan Bonsignori" userId="3aebcb1eaa87f5bd" providerId="LiveId" clId="{F546A47F-1957-4DF3-BADE-57FA6EF49253}" dt="2017-10-12T18:10:32.395" v="894"/>
          <ac:graphicFrameMkLst>
            <pc:docMk/>
            <pc:sldMk cId="2106875608" sldId="263"/>
            <ac:graphicFrameMk id="22" creationId="{08785B7D-AF17-47B7-80B2-47C65CF991C7}"/>
          </ac:graphicFrameMkLst>
        </pc:graphicFrameChg>
        <pc:graphicFrameChg chg="add del">
          <ac:chgData name="Evan Bonsignori" userId="3aebcb1eaa87f5bd" providerId="LiveId" clId="{F546A47F-1957-4DF3-BADE-57FA6EF49253}" dt="2017-10-12T18:10:50.436" v="914"/>
          <ac:graphicFrameMkLst>
            <pc:docMk/>
            <pc:sldMk cId="2106875608" sldId="263"/>
            <ac:graphicFrameMk id="26" creationId="{6D7FD4C6-A6F5-43FD-A90C-750E67BED5CB}"/>
          </ac:graphicFrameMkLst>
        </pc:graphicFrameChg>
        <pc:picChg chg="del mod">
          <ac:chgData name="Evan Bonsignori" userId="3aebcb1eaa87f5bd" providerId="LiveId" clId="{F546A47F-1957-4DF3-BADE-57FA6EF49253}" dt="2017-10-12T18:08:34.298" v="850" actId="478"/>
          <ac:picMkLst>
            <pc:docMk/>
            <pc:sldMk cId="2106875608" sldId="263"/>
            <ac:picMk id="5" creationId="{ACCC9C8F-B041-483F-A512-181C56A6EEA6}"/>
          </ac:picMkLst>
        </pc:picChg>
        <pc:picChg chg="add mod">
          <ac:chgData name="Evan Bonsignori" userId="3aebcb1eaa87f5bd" providerId="LiveId" clId="{F546A47F-1957-4DF3-BADE-57FA6EF49253}" dt="2017-10-12T18:23:51.004" v="1137" actId="1076"/>
          <ac:picMkLst>
            <pc:docMk/>
            <pc:sldMk cId="2106875608" sldId="263"/>
            <ac:picMk id="8" creationId="{BCC84E03-93E0-42DC-8720-220E8A92F769}"/>
          </ac:picMkLst>
        </pc:picChg>
        <pc:picChg chg="add del mod">
          <ac:chgData name="Evan Bonsignori" userId="3aebcb1eaa87f5bd" providerId="LiveId" clId="{F546A47F-1957-4DF3-BADE-57FA6EF49253}" dt="2017-10-12T18:10:22.282" v="888" actId="478"/>
          <ac:picMkLst>
            <pc:docMk/>
            <pc:sldMk cId="2106875608" sldId="263"/>
            <ac:picMk id="21" creationId="{932178B1-5018-4A23-B7AB-BFD30F9EF8DB}"/>
          </ac:picMkLst>
        </pc:picChg>
        <pc:picChg chg="add del mod">
          <ac:chgData name="Evan Bonsignori" userId="3aebcb1eaa87f5bd" providerId="LiveId" clId="{F546A47F-1957-4DF3-BADE-57FA6EF49253}" dt="2017-10-12T18:17:25.877" v="976" actId="478"/>
          <ac:picMkLst>
            <pc:docMk/>
            <pc:sldMk cId="2106875608" sldId="263"/>
            <ac:picMk id="30" creationId="{AEB52081-8A3F-4CAB-8841-EEE6D8452908}"/>
          </ac:picMkLst>
        </pc:picChg>
        <pc:picChg chg="add mod">
          <ac:chgData name="Evan Bonsignori" userId="3aebcb1eaa87f5bd" providerId="LiveId" clId="{F546A47F-1957-4DF3-BADE-57FA6EF49253}" dt="2017-10-12T18:23:43.534" v="1135" actId="1076"/>
          <ac:picMkLst>
            <pc:docMk/>
            <pc:sldMk cId="2106875608" sldId="263"/>
            <ac:picMk id="31" creationId="{2929E0F7-9852-4BF6-BB7C-93F1CD3BAE56}"/>
          </ac:picMkLst>
        </pc:picChg>
      </pc:sldChg>
      <pc:sldChg chg="addSp delSp modSp add">
        <pc:chgData name="Evan Bonsignori" userId="3aebcb1eaa87f5bd" providerId="LiveId" clId="{F546A47F-1957-4DF3-BADE-57FA6EF49253}" dt="2017-10-12T18:24:07.081" v="1142" actId="14100"/>
        <pc:sldMkLst>
          <pc:docMk/>
          <pc:sldMk cId="1449033544" sldId="264"/>
        </pc:sldMkLst>
        <pc:spChg chg="add del">
          <ac:chgData name="Evan Bonsignori" userId="3aebcb1eaa87f5bd" providerId="LiveId" clId="{F546A47F-1957-4DF3-BADE-57FA6EF49253}" dt="2017-10-12T18:14:40.686" v="939"/>
          <ac:spMkLst>
            <pc:docMk/>
            <pc:sldMk cId="1449033544" sldId="264"/>
            <ac:spMk id="7" creationId="{DBF7DF90-571A-4D32-88B0-8B1738E0307F}"/>
          </ac:spMkLst>
        </pc:spChg>
        <pc:spChg chg="add del">
          <ac:chgData name="Evan Bonsignori" userId="3aebcb1eaa87f5bd" providerId="LiveId" clId="{F546A47F-1957-4DF3-BADE-57FA6EF49253}" dt="2017-10-12T18:14:40.686" v="939"/>
          <ac:spMkLst>
            <pc:docMk/>
            <pc:sldMk cId="1449033544" sldId="264"/>
            <ac:spMk id="9" creationId="{F4A23DF6-BCF6-4814-8689-FEBC82C13B71}"/>
          </ac:spMkLst>
        </pc:spChg>
        <pc:spChg chg="add del">
          <ac:chgData name="Evan Bonsignori" userId="3aebcb1eaa87f5bd" providerId="LiveId" clId="{F546A47F-1957-4DF3-BADE-57FA6EF49253}" dt="2017-10-12T18:14:40.686" v="939"/>
          <ac:spMkLst>
            <pc:docMk/>
            <pc:sldMk cId="1449033544" sldId="264"/>
            <ac:spMk id="10" creationId="{982572F3-6B35-4356-8C3F-F4759E4F2BE7}"/>
          </ac:spMkLst>
        </pc:spChg>
        <pc:spChg chg="add del">
          <ac:chgData name="Evan Bonsignori" userId="3aebcb1eaa87f5bd" providerId="LiveId" clId="{F546A47F-1957-4DF3-BADE-57FA6EF49253}" dt="2017-10-12T18:14:40.686" v="939"/>
          <ac:spMkLst>
            <pc:docMk/>
            <pc:sldMk cId="1449033544" sldId="264"/>
            <ac:spMk id="11" creationId="{0E22EBC9-158F-4C07-AD7C-C4541377FB3C}"/>
          </ac:spMkLst>
        </pc:spChg>
        <pc:spChg chg="add del">
          <ac:chgData name="Evan Bonsignori" userId="3aebcb1eaa87f5bd" providerId="LiveId" clId="{F546A47F-1957-4DF3-BADE-57FA6EF49253}" dt="2017-10-12T18:14:54.708" v="947"/>
          <ac:spMkLst>
            <pc:docMk/>
            <pc:sldMk cId="1449033544" sldId="264"/>
            <ac:spMk id="14" creationId="{41A5A3DB-376D-40D4-8B63-6E827FF383F7}"/>
          </ac:spMkLst>
        </pc:spChg>
        <pc:spChg chg="add del">
          <ac:chgData name="Evan Bonsignori" userId="3aebcb1eaa87f5bd" providerId="LiveId" clId="{F546A47F-1957-4DF3-BADE-57FA6EF49253}" dt="2017-10-12T18:14:54.708" v="947"/>
          <ac:spMkLst>
            <pc:docMk/>
            <pc:sldMk cId="1449033544" sldId="264"/>
            <ac:spMk id="15" creationId="{ACCC38F9-D083-4581-B0A3-6973FD14EEAD}"/>
          </ac:spMkLst>
        </pc:spChg>
        <pc:spChg chg="add del">
          <ac:chgData name="Evan Bonsignori" userId="3aebcb1eaa87f5bd" providerId="LiveId" clId="{F546A47F-1957-4DF3-BADE-57FA6EF49253}" dt="2017-10-12T18:14:54.708" v="947"/>
          <ac:spMkLst>
            <pc:docMk/>
            <pc:sldMk cId="1449033544" sldId="264"/>
            <ac:spMk id="16" creationId="{711B7E43-9753-4F84-A006-60D8F0DDD1F2}"/>
          </ac:spMkLst>
        </pc:spChg>
        <pc:spChg chg="add del">
          <ac:chgData name="Evan Bonsignori" userId="3aebcb1eaa87f5bd" providerId="LiveId" clId="{F546A47F-1957-4DF3-BADE-57FA6EF49253}" dt="2017-10-12T18:14:54.708" v="947"/>
          <ac:spMkLst>
            <pc:docMk/>
            <pc:sldMk cId="1449033544" sldId="264"/>
            <ac:spMk id="17" creationId="{9E477CC5-95E9-4761-94A0-99FFC4B888D5}"/>
          </ac:spMkLst>
        </pc:spChg>
        <pc:spChg chg="add del">
          <ac:chgData name="Evan Bonsignori" userId="3aebcb1eaa87f5bd" providerId="LiveId" clId="{F546A47F-1957-4DF3-BADE-57FA6EF49253}" dt="2017-10-12T18:15:36.063" v="957"/>
          <ac:spMkLst>
            <pc:docMk/>
            <pc:sldMk cId="1449033544" sldId="264"/>
            <ac:spMk id="20" creationId="{2D62EBA6-75B1-4B0B-9343-350C967F2CDC}"/>
          </ac:spMkLst>
        </pc:spChg>
        <pc:spChg chg="add del">
          <ac:chgData name="Evan Bonsignori" userId="3aebcb1eaa87f5bd" providerId="LiveId" clId="{F546A47F-1957-4DF3-BADE-57FA6EF49253}" dt="2017-10-12T18:15:36.063" v="957"/>
          <ac:spMkLst>
            <pc:docMk/>
            <pc:sldMk cId="1449033544" sldId="264"/>
            <ac:spMk id="21" creationId="{F8215E6A-2914-4198-9BA0-D0EE188537FF}"/>
          </ac:spMkLst>
        </pc:spChg>
        <pc:spChg chg="add del">
          <ac:chgData name="Evan Bonsignori" userId="3aebcb1eaa87f5bd" providerId="LiveId" clId="{F546A47F-1957-4DF3-BADE-57FA6EF49253}" dt="2017-10-12T18:15:36.063" v="957"/>
          <ac:spMkLst>
            <pc:docMk/>
            <pc:sldMk cId="1449033544" sldId="264"/>
            <ac:spMk id="22" creationId="{E19013F8-9F77-4353-B883-5A9A3D0C1E42}"/>
          </ac:spMkLst>
        </pc:spChg>
        <pc:spChg chg="add del">
          <ac:chgData name="Evan Bonsignori" userId="3aebcb1eaa87f5bd" providerId="LiveId" clId="{F546A47F-1957-4DF3-BADE-57FA6EF49253}" dt="2017-10-12T18:15:36.063" v="957"/>
          <ac:spMkLst>
            <pc:docMk/>
            <pc:sldMk cId="1449033544" sldId="264"/>
            <ac:spMk id="23" creationId="{F7BA3028-195D-4DC2-88E5-A58752F3F931}"/>
          </ac:spMkLst>
        </pc:spChg>
        <pc:spChg chg="add mod">
          <ac:chgData name="Evan Bonsignori" userId="3aebcb1eaa87f5bd" providerId="LiveId" clId="{F546A47F-1957-4DF3-BADE-57FA6EF49253}" dt="2017-10-12T18:23:59.714" v="1139" actId="1076"/>
          <ac:spMkLst>
            <pc:docMk/>
            <pc:sldMk cId="1449033544" sldId="264"/>
            <ac:spMk id="27" creationId="{0AD56756-9970-434A-8B26-5D32D7A64A96}"/>
          </ac:spMkLst>
        </pc:spChg>
        <pc:graphicFrameChg chg="add del">
          <ac:chgData name="Evan Bonsignori" userId="3aebcb1eaa87f5bd" providerId="LiveId" clId="{F546A47F-1957-4DF3-BADE-57FA6EF49253}" dt="2017-10-12T18:14:40.686" v="939"/>
          <ac:graphicFrameMkLst>
            <pc:docMk/>
            <pc:sldMk cId="1449033544" sldId="264"/>
            <ac:graphicFrameMk id="6" creationId="{3BD3FE3A-DCB9-4C4D-A1A7-77AE178DED6F}"/>
          </ac:graphicFrameMkLst>
        </pc:graphicFrameChg>
        <pc:graphicFrameChg chg="add del">
          <ac:chgData name="Evan Bonsignori" userId="3aebcb1eaa87f5bd" providerId="LiveId" clId="{F546A47F-1957-4DF3-BADE-57FA6EF49253}" dt="2017-10-12T18:14:54.708" v="947"/>
          <ac:graphicFrameMkLst>
            <pc:docMk/>
            <pc:sldMk cId="1449033544" sldId="264"/>
            <ac:graphicFrameMk id="13" creationId="{C607A206-47E4-4B71-BA54-3EADF5CE7748}"/>
          </ac:graphicFrameMkLst>
        </pc:graphicFrameChg>
        <pc:graphicFrameChg chg="add del">
          <ac:chgData name="Evan Bonsignori" userId="3aebcb1eaa87f5bd" providerId="LiveId" clId="{F546A47F-1957-4DF3-BADE-57FA6EF49253}" dt="2017-10-12T18:15:36.063" v="957"/>
          <ac:graphicFrameMkLst>
            <pc:docMk/>
            <pc:sldMk cId="1449033544" sldId="264"/>
            <ac:graphicFrameMk id="19" creationId="{8F963CF6-FF41-44AA-B9E2-628005BDCB99}"/>
          </ac:graphicFrameMkLst>
        </pc:graphicFrameChg>
        <pc:picChg chg="add del mod">
          <ac:chgData name="Evan Bonsignori" userId="3aebcb1eaa87f5bd" providerId="LiveId" clId="{F546A47F-1957-4DF3-BADE-57FA6EF49253}" dt="2017-10-12T18:13:48.602" v="926" actId="478"/>
          <ac:picMkLst>
            <pc:docMk/>
            <pc:sldMk cId="1449033544" sldId="264"/>
            <ac:picMk id="3" creationId="{83D5037F-9337-4960-9434-9039B07F6AA6}"/>
          </ac:picMkLst>
        </pc:picChg>
        <pc:picChg chg="add mod">
          <ac:chgData name="Evan Bonsignori" userId="3aebcb1eaa87f5bd" providerId="LiveId" clId="{F546A47F-1957-4DF3-BADE-57FA6EF49253}" dt="2017-10-12T18:24:00.863" v="1140" actId="1076"/>
          <ac:picMkLst>
            <pc:docMk/>
            <pc:sldMk cId="1449033544" sldId="264"/>
            <ac:picMk id="5" creationId="{A203F886-2E14-4471-B6C7-70FD708BC375}"/>
          </ac:picMkLst>
        </pc:picChg>
        <pc:picChg chg="del">
          <ac:chgData name="Evan Bonsignori" userId="3aebcb1eaa87f5bd" providerId="LiveId" clId="{F546A47F-1957-4DF3-BADE-57FA6EF49253}" dt="2017-10-12T18:13:44.266" v="922" actId="478"/>
          <ac:picMkLst>
            <pc:docMk/>
            <pc:sldMk cId="1449033544" sldId="264"/>
            <ac:picMk id="8" creationId="{BCC84E03-93E0-42DC-8720-220E8A92F769}"/>
          </ac:picMkLst>
        </pc:picChg>
        <pc:picChg chg="add del mod">
          <ac:chgData name="Evan Bonsignori" userId="3aebcb1eaa87f5bd" providerId="LiveId" clId="{F546A47F-1957-4DF3-BADE-57FA6EF49253}" dt="2017-10-12T18:14:45.878" v="943"/>
          <ac:picMkLst>
            <pc:docMk/>
            <pc:sldMk cId="1449033544" sldId="264"/>
            <ac:picMk id="12" creationId="{66D5CFC6-B059-46D9-9C44-5C266979A45C}"/>
          </ac:picMkLst>
        </pc:picChg>
        <pc:picChg chg="add del mod">
          <ac:chgData name="Evan Bonsignori" userId="3aebcb1eaa87f5bd" providerId="LiveId" clId="{F546A47F-1957-4DF3-BADE-57FA6EF49253}" dt="2017-10-12T18:15:38.253" v="959" actId="478"/>
          <ac:picMkLst>
            <pc:docMk/>
            <pc:sldMk cId="1449033544" sldId="264"/>
            <ac:picMk id="18" creationId="{2B885A00-164D-4B4E-89CD-2CE1FE85AE71}"/>
          </ac:picMkLst>
        </pc:picChg>
        <pc:picChg chg="add del mod">
          <ac:chgData name="Evan Bonsignori" userId="3aebcb1eaa87f5bd" providerId="LiveId" clId="{F546A47F-1957-4DF3-BADE-57FA6EF49253}" dt="2017-10-12T18:17:01.887" v="968" actId="478"/>
          <ac:picMkLst>
            <pc:docMk/>
            <pc:sldMk cId="1449033544" sldId="264"/>
            <ac:picMk id="24" creationId="{36DBFDF0-F13C-45CA-BE12-B43245243438}"/>
          </ac:picMkLst>
        </pc:picChg>
        <pc:picChg chg="add mod">
          <ac:chgData name="Evan Bonsignori" userId="3aebcb1eaa87f5bd" providerId="LiveId" clId="{F546A47F-1957-4DF3-BADE-57FA6EF49253}" dt="2017-10-12T18:24:07.081" v="1142" actId="14100"/>
          <ac:picMkLst>
            <pc:docMk/>
            <pc:sldMk cId="1449033544" sldId="264"/>
            <ac:picMk id="25" creationId="{802BBD2D-A379-4853-BF9A-4C06C9F9A727}"/>
          </ac:picMkLst>
        </pc:picChg>
        <pc:picChg chg="del">
          <ac:chgData name="Evan Bonsignori" userId="3aebcb1eaa87f5bd" providerId="LiveId" clId="{F546A47F-1957-4DF3-BADE-57FA6EF49253}" dt="2017-10-12T18:14:15.602" v="935" actId="478"/>
          <ac:picMkLst>
            <pc:docMk/>
            <pc:sldMk cId="1449033544" sldId="264"/>
            <ac:picMk id="30" creationId="{AEB52081-8A3F-4CAB-8841-EEE6D8452908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B4BDB-53A6-4CC9-8747-56FC7351EE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607D83-105C-4DC6-9712-FD1DE4D6C0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71CBE-4D6E-439C-AED8-0C67F2EC0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61406-35ED-4159-9D85-7888F94F2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BA40C-722B-489E-BDBC-0E5C30D87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327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C9330-085C-408E-ABF5-E57D79EC5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89A3DC-AC2F-49D1-96B6-CD1FA4517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26A67-5781-471C-B5F2-FEEB9510E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2784E-C594-4C92-ADE5-12F9494C7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9E722-4600-4483-8667-E4F46C818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194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C706B5-9B68-4EDE-A172-DF6E154C2D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36E589-76AE-4CBB-BDD1-C15F30D43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6BAA3-C909-492C-918C-BE70F2A7A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B3918-AC8B-4157-94A4-456B367E8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8FF6C-3B6B-4F8B-A0EC-907B17C5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129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78109-A60B-470E-9410-53A664949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9C7D0-C921-4CEC-8255-8A2776AB8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534FA8-7C18-4568-B10F-5A2CC36AF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9B32B-F992-4731-ABDB-99F96B8E9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5D847-DA31-4232-BD06-10CD7DB98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53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03653-097D-4AF1-9634-663C8BA5D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62C29-27C3-42F3-A4C7-3905B94A2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3A039-6A4F-4989-ADA4-D5C5B8843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FEB2C-25E4-42DD-B7B1-ECA41117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C675F-7A6B-4829-948A-CDA03EFDF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004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AED15-068A-4434-9828-1BF1B96A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C47D3-4DC3-4D14-A124-2961AF9745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BB89C8-F1A0-495E-B96E-38A7FE6A7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EF9221-6734-49F0-83F6-453B8045E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CCFBA-ED43-4B8F-B347-F707C1A3D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FD84C9-8B0F-40AD-A2EC-86E1E52E1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197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D3C28-4BD7-465B-8477-5A4721DC1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2F3AAA-3CBD-483B-8C06-9DFD6779D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6B99BA-0CCD-4DC3-AE4F-829F15ED4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898C40-029C-4EFF-B1A4-3D9C3B8DB8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EBD8B-FC17-44BB-80CD-33C253ABA8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90AB5-4981-46E9-A162-4DB6C1EE8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A930C6-4644-4DC0-90C7-344DC6709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7EAD52-2B72-4399-B5E2-D43DCF62C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173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F87B1-D86C-4467-8EBB-4DDF36DFA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5D1D99-F444-41A9-AB97-7D7EB6D47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793EBC-A755-4F75-A9CF-74F2AE464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C32AFD-D043-4289-8D52-6102BC37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8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8256F1-5A8D-4699-ACD2-02504FE45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032132-B940-422D-99F1-1D96390B4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D38315-657B-43FE-9474-C0C8EB6F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41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46935-9E6A-4003-A4E4-28F5386F3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009FA-4C8B-4E4B-A89F-CEA101341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304FBD-0537-44DA-85A5-1DC50A9AEB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645B0-322C-438A-A084-EEED8C1B1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0D397-ECBA-48A0-87C7-DA6756748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5A2CE-6533-4964-9051-26F6E4E7C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3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DFB0A-E5C7-4C95-B942-91E6BFAD4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D4D984-3224-44B2-AE0A-6E9973468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06BB5-7648-45DA-9348-148B4BE16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65068-9D90-4F2C-AB58-7B0B34583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D9C96-4486-469C-8C9B-07AB07615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F4625-305A-4859-8762-86C13C356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73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349578-2FEF-44C6-880D-0E4F72AC6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A4B37-5BDA-42C8-9323-ECF336036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B3959-0FFE-4F75-AF96-22B2532B39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D7141-B9BD-49CA-8E06-FCD853977278}" type="datetimeFigureOut">
              <a:rPr lang="en-US" smtClean="0"/>
              <a:t>10/12/2017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83F43-26CD-412A-B260-46D9B4B70A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F8429-CCCB-4B83-A5B6-6D156ED8E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4EA19-C63B-4278-827E-F73C6C718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210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3">
            <a:extLst>
              <a:ext uri="{FF2B5EF4-FFF2-40B4-BE49-F238E27FC236}">
                <a16:creationId xmlns:a16="http://schemas.microsoft.com/office/drawing/2014/main" id="{B558F58E-93BA-44A3-BCDA-585AFF2E4F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close up of a logo&#10;&#10;Description generated with high confidence">
            <a:extLst>
              <a:ext uri="{FF2B5EF4-FFF2-40B4-BE49-F238E27FC236}">
                <a16:creationId xmlns:a16="http://schemas.microsoft.com/office/drawing/2014/main" id="{A6077099-2D57-4609-A449-6F21401378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4" r="3814" b="4"/>
          <a:stretch/>
        </p:blipFill>
        <p:spPr>
          <a:xfrm>
            <a:off x="2040082" y="2746906"/>
            <a:ext cx="1065975" cy="1164291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cxnSp>
        <p:nvCxnSpPr>
          <p:cNvPr id="33" name="Straight Arrow Connector 25">
            <a:extLst>
              <a:ext uri="{FF2B5EF4-FFF2-40B4-BE49-F238E27FC236}">
                <a16:creationId xmlns:a16="http://schemas.microsoft.com/office/drawing/2014/main" id="{BCD0BBC1-A7D4-445D-98AC-95A6A45D8E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ED32C8A-BA16-4B19-A910-19C81D42FD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320" y="2631125"/>
            <a:ext cx="4983480" cy="2397443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Bar-Pop</a:t>
            </a:r>
            <a:endParaRPr lang="en-US" i="1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D5FA5CD-C5B9-49BA-AC64-57F580C985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320" y="487681"/>
            <a:ext cx="4983480" cy="1499975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Mobile Application for Bar Populations</a:t>
            </a:r>
          </a:p>
        </p:txBody>
      </p:sp>
    </p:spTree>
    <p:extLst>
      <p:ext uri="{BB962C8B-B14F-4D97-AF65-F5344CB8AC3E}">
        <p14:creationId xmlns:p14="http://schemas.microsoft.com/office/powerpoint/2010/main" val="4255982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32C8A-BA16-4B19-A910-19C81D42FD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5057" y="570427"/>
            <a:ext cx="5401886" cy="1185802"/>
          </a:xfrm>
        </p:spPr>
        <p:txBody>
          <a:bodyPr>
            <a:normAutofit fontScale="90000"/>
          </a:bodyPr>
          <a:lstStyle/>
          <a:p>
            <a:r>
              <a:rPr lang="en-US" sz="10700" dirty="0"/>
              <a:t>Features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3B2379D-3B97-4654-BCB3-3A372F1BD330}"/>
              </a:ext>
            </a:extLst>
          </p:cNvPr>
          <p:cNvSpPr txBox="1">
            <a:spLocks/>
          </p:cNvSpPr>
          <p:nvPr/>
        </p:nvSpPr>
        <p:spPr>
          <a:xfrm>
            <a:off x="1343909" y="2453368"/>
            <a:ext cx="9504182" cy="3512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/>
              <a:t>Map of Nightlife Venues Near Your Location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/>
              <a:t>Get Populations of People in A Venue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/>
              <a:t>See Events Happening in A Venue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/>
              <a:t>Add Events to Venue as Owner</a:t>
            </a:r>
          </a:p>
        </p:txBody>
      </p:sp>
    </p:spTree>
    <p:extLst>
      <p:ext uri="{BB962C8B-B14F-4D97-AF65-F5344CB8AC3E}">
        <p14:creationId xmlns:p14="http://schemas.microsoft.com/office/powerpoint/2010/main" val="288189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32C8A-BA16-4B19-A910-19C81D42FD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2745" y="2803111"/>
            <a:ext cx="5239265" cy="1251778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sz="8900" dirty="0"/>
              <a:t>GUI</a:t>
            </a:r>
            <a:endParaRPr lang="en-US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75A50C-4F6D-4826-B209-66D1A6D2B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117" y="264276"/>
            <a:ext cx="3382703" cy="60300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8D8519-563A-44F3-B630-DE51475AA3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135" y="264276"/>
            <a:ext cx="3420021" cy="6030036"/>
          </a:xfrm>
          <a:prstGeom prst="rect">
            <a:avLst/>
          </a:prstGeom>
        </p:spPr>
      </p:pic>
      <p:sp>
        <p:nvSpPr>
          <p:cNvPr id="10" name="Text Box 2">
            <a:extLst>
              <a:ext uri="{FF2B5EF4-FFF2-40B4-BE49-F238E27FC236}">
                <a16:creationId xmlns:a16="http://schemas.microsoft.com/office/drawing/2014/main" id="{D200365A-519C-4128-BBD8-B0EB3BF980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3117" y="5689600"/>
            <a:ext cx="3382703" cy="46445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Login View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1EBD31D2-0ABD-49BB-8658-5B52CE4FC4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8135" y="5689600"/>
            <a:ext cx="3420021" cy="46445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Map View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340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32C8A-BA16-4B19-A910-19C81D42FD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58983" y="135000"/>
            <a:ext cx="6074032" cy="1143328"/>
          </a:xfrm>
        </p:spPr>
        <p:txBody>
          <a:bodyPr>
            <a:normAutofit/>
          </a:bodyPr>
          <a:lstStyle/>
          <a:p>
            <a:r>
              <a:rPr lang="en-US" dirty="0"/>
              <a:t>Systems Overview</a:t>
            </a:r>
            <a:endParaRPr lang="en-US" i="1" dirty="0"/>
          </a:p>
        </p:txBody>
      </p:sp>
      <p:pic>
        <p:nvPicPr>
          <p:cNvPr id="2050" name="Picture 2" descr="Systems Overview UML">
            <a:extLst>
              <a:ext uri="{FF2B5EF4-FFF2-40B4-BE49-F238E27FC236}">
                <a16:creationId xmlns:a16="http://schemas.microsoft.com/office/drawing/2014/main" id="{554E94BD-5409-4350-86AB-E0DC2211D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325" y="1510556"/>
            <a:ext cx="8101347" cy="470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447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32C8A-BA16-4B19-A910-19C81D42FD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0755" y="149512"/>
            <a:ext cx="6030490" cy="821767"/>
          </a:xfrm>
        </p:spPr>
        <p:txBody>
          <a:bodyPr>
            <a:noAutofit/>
          </a:bodyPr>
          <a:lstStyle/>
          <a:p>
            <a:r>
              <a:rPr lang="en-US" dirty="0"/>
              <a:t>Use Case Diagram</a:t>
            </a:r>
          </a:p>
        </p:txBody>
      </p:sp>
      <p:pic>
        <p:nvPicPr>
          <p:cNvPr id="4098" name="Picture 2" descr="Use Case Diagram">
            <a:extLst>
              <a:ext uri="{FF2B5EF4-FFF2-40B4-BE49-F238E27FC236}">
                <a16:creationId xmlns:a16="http://schemas.microsoft.com/office/drawing/2014/main" id="{A0FF1FB9-FC0D-417E-9548-73508E23D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159" y="1261565"/>
            <a:ext cx="6319682" cy="5386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6394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66345-E582-4B3B-B7CF-DEC5DEB5E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0653" y="786040"/>
            <a:ext cx="6044293" cy="1420131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Use Case Main Flows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CC9C8F-B041-483F-A512-181C56A6E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53" y="481241"/>
            <a:ext cx="3907155" cy="575990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C2AF4CE-5CB7-49BC-AC44-3CDAB4BE04F1}"/>
              </a:ext>
            </a:extLst>
          </p:cNvPr>
          <p:cNvSpPr txBox="1">
            <a:spLocks/>
          </p:cNvSpPr>
          <p:nvPr/>
        </p:nvSpPr>
        <p:spPr>
          <a:xfrm>
            <a:off x="5260521" y="2206171"/>
            <a:ext cx="6344556" cy="4424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i="1" dirty="0"/>
              <a:t>For</a:t>
            </a:r>
            <a:endParaRPr lang="en-US" i="1" dirty="0"/>
          </a:p>
          <a:p>
            <a:pPr algn="ctr">
              <a:lnSpc>
                <a:spcPct val="160000"/>
              </a:lnSpc>
            </a:pPr>
            <a:r>
              <a:rPr lang="en-US" b="1" dirty="0"/>
              <a:t>DetectPassingPerson</a:t>
            </a:r>
          </a:p>
          <a:p>
            <a:pPr algn="ctr">
              <a:lnSpc>
                <a:spcPct val="160000"/>
              </a:lnSpc>
            </a:pPr>
            <a:r>
              <a:rPr lang="en-US" sz="3600" i="1" dirty="0"/>
              <a:t>And</a:t>
            </a:r>
          </a:p>
          <a:p>
            <a:pPr algn="ctr">
              <a:lnSpc>
                <a:spcPct val="160000"/>
              </a:lnSpc>
            </a:pPr>
            <a:r>
              <a:rPr lang="en-US" b="1" dirty="0"/>
              <a:t>FindNearbyVenues</a:t>
            </a:r>
          </a:p>
          <a:p>
            <a:pPr marL="742950" indent="-7429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CC84E03-93E0-42DC-8720-220E8A92F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373" y="336550"/>
            <a:ext cx="4048796" cy="159339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929E0F7-9852-4BF6-BB7C-93F1CD3BA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525" y="2380343"/>
            <a:ext cx="8168342" cy="4006624"/>
          </a:xfrm>
          <a:prstGeom prst="rect">
            <a:avLst/>
          </a:prstGeom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1DDC63D4-4699-4760-9B35-608315C3B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831" y="617538"/>
            <a:ext cx="6647542" cy="1220106"/>
          </a:xfrm>
        </p:spPr>
        <p:txBody>
          <a:bodyPr>
            <a:noAutofit/>
          </a:bodyPr>
          <a:lstStyle/>
          <a:p>
            <a:r>
              <a:rPr lang="en-US" sz="5400" dirty="0"/>
              <a:t>DetectPassingPerson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06875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203F886-2E14-4471-B6C7-70FD708BC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700" y="0"/>
            <a:ext cx="3064039" cy="131162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02BBD2D-A379-4853-BF9A-4C06C9F9A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2971" y="1330285"/>
            <a:ext cx="8472261" cy="5527715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0AD56756-9970-434A-8B26-5D32D7A64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025" y="150219"/>
            <a:ext cx="6647542" cy="1220106"/>
          </a:xfrm>
        </p:spPr>
        <p:txBody>
          <a:bodyPr>
            <a:noAutofit/>
          </a:bodyPr>
          <a:lstStyle/>
          <a:p>
            <a:r>
              <a:rPr lang="en-US" sz="5400" dirty="0"/>
              <a:t>FindNearbyVenues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49033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52</Words>
  <Application>Microsoft Office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Bar-Pop</vt:lpstr>
      <vt:lpstr>Features</vt:lpstr>
      <vt:lpstr> GUI</vt:lpstr>
      <vt:lpstr>Systems Overview</vt:lpstr>
      <vt:lpstr>Use Case Diagram</vt:lpstr>
      <vt:lpstr>Use Case Main Flows</vt:lpstr>
      <vt:lpstr>DetectPassingPerson</vt:lpstr>
      <vt:lpstr>FindNearbyVenues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Bar-Pop (Bar Populations)</dc:title>
  <dc:creator>Evan Bonsignori</dc:creator>
  <cp:lastModifiedBy>Evan Bonsignori</cp:lastModifiedBy>
  <cp:revision>6</cp:revision>
  <dcterms:created xsi:type="dcterms:W3CDTF">2017-10-12T17:12:53Z</dcterms:created>
  <dcterms:modified xsi:type="dcterms:W3CDTF">2017-10-12T18:24:15Z</dcterms:modified>
</cp:coreProperties>
</file>

<file path=docProps/thumbnail.jpeg>
</file>